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7" r:id="rId11"/>
    <p:sldId id="266" r:id="rId12"/>
    <p:sldId id="271" r:id="rId13"/>
    <p:sldId id="272" r:id="rId14"/>
    <p:sldId id="269" r:id="rId15"/>
    <p:sldId id="270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CDE"/>
    <a:srgbClr val="0B80A5"/>
    <a:srgbClr val="69788C"/>
    <a:srgbClr val="0F1B31"/>
    <a:srgbClr val="E6EDF4"/>
    <a:srgbClr val="B76B3A"/>
    <a:srgbClr val="FEFEFE"/>
    <a:srgbClr val="142539"/>
    <a:srgbClr val="C6C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6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1B902-0BBF-46F2-A0D7-EDA106C5D7E4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E4884C04-2689-487A-9017-A89D4134DB93}">
      <dgm:prSet phldrT="[Text]"/>
      <dgm:spPr/>
      <dgm:t>
        <a:bodyPr/>
        <a:lstStyle/>
        <a:p>
          <a:r>
            <a:rPr lang="en-US" dirty="0"/>
            <a:t>Electronics</a:t>
          </a:r>
        </a:p>
      </dgm:t>
    </dgm:pt>
    <dgm:pt modelId="{3EF379E1-C241-4AD9-9669-F0C6B202C76B}" type="parTrans" cxnId="{092E710F-7249-43D1-8E5E-E0A9B03D781B}">
      <dgm:prSet/>
      <dgm:spPr/>
      <dgm:t>
        <a:bodyPr/>
        <a:lstStyle/>
        <a:p>
          <a:endParaRPr lang="en-US"/>
        </a:p>
      </dgm:t>
    </dgm:pt>
    <dgm:pt modelId="{2F785EE2-7B8C-41C6-9087-93ED99A0A05A}" type="sibTrans" cxnId="{092E710F-7249-43D1-8E5E-E0A9B03D781B}">
      <dgm:prSet/>
      <dgm:spPr/>
      <dgm:t>
        <a:bodyPr/>
        <a:lstStyle/>
        <a:p>
          <a:endParaRPr lang="en-US"/>
        </a:p>
      </dgm:t>
    </dgm:pt>
    <dgm:pt modelId="{BEF726FB-27B7-437C-93F9-C89DDD922DEC}">
      <dgm:prSet phldrT="[Text]"/>
      <dgm:spPr/>
      <dgm:t>
        <a:bodyPr/>
        <a:lstStyle/>
        <a:p>
          <a:r>
            <a:rPr lang="en-US" dirty="0"/>
            <a:t>Mechanics</a:t>
          </a:r>
        </a:p>
      </dgm:t>
    </dgm:pt>
    <dgm:pt modelId="{FE6E12BB-9082-4ACD-9AF6-33C746028929}" type="parTrans" cxnId="{034301FC-7BF1-42B6-B429-20EA6EE5888D}">
      <dgm:prSet/>
      <dgm:spPr/>
      <dgm:t>
        <a:bodyPr/>
        <a:lstStyle/>
        <a:p>
          <a:endParaRPr lang="en-US"/>
        </a:p>
      </dgm:t>
    </dgm:pt>
    <dgm:pt modelId="{219177A8-4509-427B-A11A-508DE5702618}" type="sibTrans" cxnId="{034301FC-7BF1-42B6-B429-20EA6EE5888D}">
      <dgm:prSet/>
      <dgm:spPr/>
      <dgm:t>
        <a:bodyPr/>
        <a:lstStyle/>
        <a:p>
          <a:endParaRPr lang="en-US"/>
        </a:p>
      </dgm:t>
    </dgm:pt>
    <dgm:pt modelId="{458856EC-33E2-4747-90CE-653AF4A01781}">
      <dgm:prSet phldrT="[Text]"/>
      <dgm:spPr/>
      <dgm:t>
        <a:bodyPr/>
        <a:lstStyle/>
        <a:p>
          <a:r>
            <a:rPr lang="en-US" dirty="0"/>
            <a:t>Software</a:t>
          </a:r>
        </a:p>
      </dgm:t>
    </dgm:pt>
    <dgm:pt modelId="{5A8BA0BC-4F51-40F8-A359-716DC6E88CE3}" type="parTrans" cxnId="{77C56697-624C-4ADD-B622-DFD101D6F078}">
      <dgm:prSet/>
      <dgm:spPr/>
      <dgm:t>
        <a:bodyPr/>
        <a:lstStyle/>
        <a:p>
          <a:endParaRPr lang="en-US"/>
        </a:p>
      </dgm:t>
    </dgm:pt>
    <dgm:pt modelId="{5DDF50FC-32C5-4589-9ABE-E9D711AA464B}" type="sibTrans" cxnId="{77C56697-624C-4ADD-B622-DFD101D6F078}">
      <dgm:prSet/>
      <dgm:spPr/>
      <dgm:t>
        <a:bodyPr/>
        <a:lstStyle/>
        <a:p>
          <a:endParaRPr lang="en-US"/>
        </a:p>
      </dgm:t>
    </dgm:pt>
    <dgm:pt modelId="{C1FF615C-8C78-4FD9-B25B-BC978DF3C919}" type="pres">
      <dgm:prSet presAssocID="{8521B902-0BBF-46F2-A0D7-EDA106C5D7E4}" presName="Name0" presStyleCnt="0">
        <dgm:presLayoutVars>
          <dgm:dir/>
          <dgm:resizeHandles val="exact"/>
        </dgm:presLayoutVars>
      </dgm:prSet>
      <dgm:spPr/>
    </dgm:pt>
    <dgm:pt modelId="{BC7FFA54-949A-4AC3-8D7B-E4E826AA4F22}" type="pres">
      <dgm:prSet presAssocID="{8521B902-0BBF-46F2-A0D7-EDA106C5D7E4}" presName="fgShape" presStyleLbl="fgShp" presStyleIdx="0" presStyleCnt="1"/>
      <dgm:spPr/>
    </dgm:pt>
    <dgm:pt modelId="{E713579B-E032-40E1-B41B-01FC56DED90A}" type="pres">
      <dgm:prSet presAssocID="{8521B902-0BBF-46F2-A0D7-EDA106C5D7E4}" presName="linComp" presStyleCnt="0"/>
      <dgm:spPr/>
    </dgm:pt>
    <dgm:pt modelId="{FF092807-BC98-431D-869E-CEC63E36782D}" type="pres">
      <dgm:prSet presAssocID="{E4884C04-2689-487A-9017-A89D4134DB93}" presName="compNode" presStyleCnt="0"/>
      <dgm:spPr/>
    </dgm:pt>
    <dgm:pt modelId="{A926A03C-2DA7-4417-AE44-91FFF171E6E4}" type="pres">
      <dgm:prSet presAssocID="{E4884C04-2689-487A-9017-A89D4134DB93}" presName="bkgdShape" presStyleLbl="node1" presStyleIdx="0" presStyleCnt="3"/>
      <dgm:spPr/>
    </dgm:pt>
    <dgm:pt modelId="{9B416758-7C0C-40C3-8C08-AD6C546A432F}" type="pres">
      <dgm:prSet presAssocID="{E4884C04-2689-487A-9017-A89D4134DB93}" presName="nodeTx" presStyleLbl="node1" presStyleIdx="0" presStyleCnt="3">
        <dgm:presLayoutVars>
          <dgm:bulletEnabled val="1"/>
        </dgm:presLayoutVars>
      </dgm:prSet>
      <dgm:spPr/>
    </dgm:pt>
    <dgm:pt modelId="{287CF9DF-20BD-49FA-A4BA-90835822B9DF}" type="pres">
      <dgm:prSet presAssocID="{E4884C04-2689-487A-9017-A89D4134DB93}" presName="invisiNode" presStyleLbl="node1" presStyleIdx="0" presStyleCnt="3"/>
      <dgm:spPr/>
    </dgm:pt>
    <dgm:pt modelId="{63B495F7-E290-4C5A-A789-65DB22A028FC}" type="pres">
      <dgm:prSet presAssocID="{E4884C04-2689-487A-9017-A89D4134DB93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288217E1-19DE-4B01-9EDC-75BC8A3F4EF2}" type="pres">
      <dgm:prSet presAssocID="{2F785EE2-7B8C-41C6-9087-93ED99A0A05A}" presName="sibTrans" presStyleLbl="sibTrans2D1" presStyleIdx="0" presStyleCnt="0"/>
      <dgm:spPr/>
    </dgm:pt>
    <dgm:pt modelId="{933ABF66-0F57-49C1-BDF2-2806B3432E90}" type="pres">
      <dgm:prSet presAssocID="{BEF726FB-27B7-437C-93F9-C89DDD922DEC}" presName="compNode" presStyleCnt="0"/>
      <dgm:spPr/>
    </dgm:pt>
    <dgm:pt modelId="{BD66BFC4-AE28-41B4-A3AE-228D3D5B0294}" type="pres">
      <dgm:prSet presAssocID="{BEF726FB-27B7-437C-93F9-C89DDD922DEC}" presName="bkgdShape" presStyleLbl="node1" presStyleIdx="1" presStyleCnt="3"/>
      <dgm:spPr/>
    </dgm:pt>
    <dgm:pt modelId="{D6C499C9-FD95-4BEB-9381-51E8D9B8F270}" type="pres">
      <dgm:prSet presAssocID="{BEF726FB-27B7-437C-93F9-C89DDD922DEC}" presName="nodeTx" presStyleLbl="node1" presStyleIdx="1" presStyleCnt="3">
        <dgm:presLayoutVars>
          <dgm:bulletEnabled val="1"/>
        </dgm:presLayoutVars>
      </dgm:prSet>
      <dgm:spPr/>
    </dgm:pt>
    <dgm:pt modelId="{D798E08C-A380-49B9-854E-D925F1166D3E}" type="pres">
      <dgm:prSet presAssocID="{BEF726FB-27B7-437C-93F9-C89DDD922DEC}" presName="invisiNode" presStyleLbl="node1" presStyleIdx="1" presStyleCnt="3"/>
      <dgm:spPr/>
    </dgm:pt>
    <dgm:pt modelId="{3B846CC0-96A1-4427-BCFE-2B672590F813}" type="pres">
      <dgm:prSet presAssocID="{BEF726FB-27B7-437C-93F9-C89DDD922DEC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B6D1151-98DE-479D-A503-9DF18D65718B}" type="pres">
      <dgm:prSet presAssocID="{219177A8-4509-427B-A11A-508DE5702618}" presName="sibTrans" presStyleLbl="sibTrans2D1" presStyleIdx="0" presStyleCnt="0"/>
      <dgm:spPr/>
    </dgm:pt>
    <dgm:pt modelId="{0762E62E-A074-4716-8B2A-A77C04B58FA7}" type="pres">
      <dgm:prSet presAssocID="{458856EC-33E2-4747-90CE-653AF4A01781}" presName="compNode" presStyleCnt="0"/>
      <dgm:spPr/>
    </dgm:pt>
    <dgm:pt modelId="{D0363EFD-1828-4867-B19E-92F548F4DD9E}" type="pres">
      <dgm:prSet presAssocID="{458856EC-33E2-4747-90CE-653AF4A01781}" presName="bkgdShape" presStyleLbl="node1" presStyleIdx="2" presStyleCnt="3"/>
      <dgm:spPr/>
    </dgm:pt>
    <dgm:pt modelId="{75EA5767-6747-4BB7-9B52-01541C698339}" type="pres">
      <dgm:prSet presAssocID="{458856EC-33E2-4747-90CE-653AF4A01781}" presName="nodeTx" presStyleLbl="node1" presStyleIdx="2" presStyleCnt="3">
        <dgm:presLayoutVars>
          <dgm:bulletEnabled val="1"/>
        </dgm:presLayoutVars>
      </dgm:prSet>
      <dgm:spPr/>
    </dgm:pt>
    <dgm:pt modelId="{85EF1C2D-C540-4C28-B404-9D7CC7C25D90}" type="pres">
      <dgm:prSet presAssocID="{458856EC-33E2-4747-90CE-653AF4A01781}" presName="invisiNode" presStyleLbl="node1" presStyleIdx="2" presStyleCnt="3"/>
      <dgm:spPr/>
    </dgm:pt>
    <dgm:pt modelId="{7752717F-AFAE-49FE-9380-A01A767634D8}" type="pres">
      <dgm:prSet presAssocID="{458856EC-33E2-4747-90CE-653AF4A01781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</dgm:ptLst>
  <dgm:cxnLst>
    <dgm:cxn modelId="{092E710F-7249-43D1-8E5E-E0A9B03D781B}" srcId="{8521B902-0BBF-46F2-A0D7-EDA106C5D7E4}" destId="{E4884C04-2689-487A-9017-A89D4134DB93}" srcOrd="0" destOrd="0" parTransId="{3EF379E1-C241-4AD9-9669-F0C6B202C76B}" sibTransId="{2F785EE2-7B8C-41C6-9087-93ED99A0A05A}"/>
    <dgm:cxn modelId="{810ABE40-1955-4266-B764-E9D9780B13F9}" type="presOf" srcId="{219177A8-4509-427B-A11A-508DE5702618}" destId="{4B6D1151-98DE-479D-A503-9DF18D65718B}" srcOrd="0" destOrd="0" presId="urn:microsoft.com/office/officeart/2005/8/layout/hList7"/>
    <dgm:cxn modelId="{8D4F9962-919F-4168-807E-2545223ECF0C}" type="presOf" srcId="{BEF726FB-27B7-437C-93F9-C89DDD922DEC}" destId="{D6C499C9-FD95-4BEB-9381-51E8D9B8F270}" srcOrd="1" destOrd="0" presId="urn:microsoft.com/office/officeart/2005/8/layout/hList7"/>
    <dgm:cxn modelId="{B9E24E65-3735-41FE-BC67-EB22F1320F29}" type="presOf" srcId="{458856EC-33E2-4747-90CE-653AF4A01781}" destId="{75EA5767-6747-4BB7-9B52-01541C698339}" srcOrd="1" destOrd="0" presId="urn:microsoft.com/office/officeart/2005/8/layout/hList7"/>
    <dgm:cxn modelId="{94718F4B-FA7D-439B-9B41-22D529C452E8}" type="presOf" srcId="{E4884C04-2689-487A-9017-A89D4134DB93}" destId="{9B416758-7C0C-40C3-8C08-AD6C546A432F}" srcOrd="1" destOrd="0" presId="urn:microsoft.com/office/officeart/2005/8/layout/hList7"/>
    <dgm:cxn modelId="{2B447957-05D5-46EA-BE13-D6B04F796982}" type="presOf" srcId="{8521B902-0BBF-46F2-A0D7-EDA106C5D7E4}" destId="{C1FF615C-8C78-4FD9-B25B-BC978DF3C919}" srcOrd="0" destOrd="0" presId="urn:microsoft.com/office/officeart/2005/8/layout/hList7"/>
    <dgm:cxn modelId="{77C56697-624C-4ADD-B622-DFD101D6F078}" srcId="{8521B902-0BBF-46F2-A0D7-EDA106C5D7E4}" destId="{458856EC-33E2-4747-90CE-653AF4A01781}" srcOrd="2" destOrd="0" parTransId="{5A8BA0BC-4F51-40F8-A359-716DC6E88CE3}" sibTransId="{5DDF50FC-32C5-4589-9ABE-E9D711AA464B}"/>
    <dgm:cxn modelId="{B71EDFB9-4FD7-434A-A37C-FFD8888FA166}" type="presOf" srcId="{2F785EE2-7B8C-41C6-9087-93ED99A0A05A}" destId="{288217E1-19DE-4B01-9EDC-75BC8A3F4EF2}" srcOrd="0" destOrd="0" presId="urn:microsoft.com/office/officeart/2005/8/layout/hList7"/>
    <dgm:cxn modelId="{395138CD-BF5A-4063-A1D2-FE94BA668124}" type="presOf" srcId="{E4884C04-2689-487A-9017-A89D4134DB93}" destId="{A926A03C-2DA7-4417-AE44-91FFF171E6E4}" srcOrd="0" destOrd="0" presId="urn:microsoft.com/office/officeart/2005/8/layout/hList7"/>
    <dgm:cxn modelId="{BE713FE5-4E31-4D7F-AC8C-53E99908CB78}" type="presOf" srcId="{BEF726FB-27B7-437C-93F9-C89DDD922DEC}" destId="{BD66BFC4-AE28-41B4-A3AE-228D3D5B0294}" srcOrd="0" destOrd="0" presId="urn:microsoft.com/office/officeart/2005/8/layout/hList7"/>
    <dgm:cxn modelId="{8D135DF6-5063-4501-8F59-520198B43E0B}" type="presOf" srcId="{458856EC-33E2-4747-90CE-653AF4A01781}" destId="{D0363EFD-1828-4867-B19E-92F548F4DD9E}" srcOrd="0" destOrd="0" presId="urn:microsoft.com/office/officeart/2005/8/layout/hList7"/>
    <dgm:cxn modelId="{034301FC-7BF1-42B6-B429-20EA6EE5888D}" srcId="{8521B902-0BBF-46F2-A0D7-EDA106C5D7E4}" destId="{BEF726FB-27B7-437C-93F9-C89DDD922DEC}" srcOrd="1" destOrd="0" parTransId="{FE6E12BB-9082-4ACD-9AF6-33C746028929}" sibTransId="{219177A8-4509-427B-A11A-508DE5702618}"/>
    <dgm:cxn modelId="{E6988DEB-EAD0-4A9A-B592-EF9F87A5293C}" type="presParOf" srcId="{C1FF615C-8C78-4FD9-B25B-BC978DF3C919}" destId="{BC7FFA54-949A-4AC3-8D7B-E4E826AA4F22}" srcOrd="0" destOrd="0" presId="urn:microsoft.com/office/officeart/2005/8/layout/hList7"/>
    <dgm:cxn modelId="{1E75DEF1-5A97-4DCE-AC78-1F53D8DD4CD6}" type="presParOf" srcId="{C1FF615C-8C78-4FD9-B25B-BC978DF3C919}" destId="{E713579B-E032-40E1-B41B-01FC56DED90A}" srcOrd="1" destOrd="0" presId="urn:microsoft.com/office/officeart/2005/8/layout/hList7"/>
    <dgm:cxn modelId="{FF23F9B1-84DA-4714-B5E8-05A3C2376126}" type="presParOf" srcId="{E713579B-E032-40E1-B41B-01FC56DED90A}" destId="{FF092807-BC98-431D-869E-CEC63E36782D}" srcOrd="0" destOrd="0" presId="urn:microsoft.com/office/officeart/2005/8/layout/hList7"/>
    <dgm:cxn modelId="{1AEF6B94-6FD7-40D6-B64C-F76AE2BD73F1}" type="presParOf" srcId="{FF092807-BC98-431D-869E-CEC63E36782D}" destId="{A926A03C-2DA7-4417-AE44-91FFF171E6E4}" srcOrd="0" destOrd="0" presId="urn:microsoft.com/office/officeart/2005/8/layout/hList7"/>
    <dgm:cxn modelId="{57575BD3-765E-4E1A-BEAD-14AA39C7B3AE}" type="presParOf" srcId="{FF092807-BC98-431D-869E-CEC63E36782D}" destId="{9B416758-7C0C-40C3-8C08-AD6C546A432F}" srcOrd="1" destOrd="0" presId="urn:microsoft.com/office/officeart/2005/8/layout/hList7"/>
    <dgm:cxn modelId="{2FB9848E-A283-4740-B970-9952552094A5}" type="presParOf" srcId="{FF092807-BC98-431D-869E-CEC63E36782D}" destId="{287CF9DF-20BD-49FA-A4BA-90835822B9DF}" srcOrd="2" destOrd="0" presId="urn:microsoft.com/office/officeart/2005/8/layout/hList7"/>
    <dgm:cxn modelId="{1B149CF1-5C89-4A4F-A78A-35E06742B621}" type="presParOf" srcId="{FF092807-BC98-431D-869E-CEC63E36782D}" destId="{63B495F7-E290-4C5A-A789-65DB22A028FC}" srcOrd="3" destOrd="0" presId="urn:microsoft.com/office/officeart/2005/8/layout/hList7"/>
    <dgm:cxn modelId="{AA9AD8BC-719A-4723-96C5-E2E58A48AECD}" type="presParOf" srcId="{E713579B-E032-40E1-B41B-01FC56DED90A}" destId="{288217E1-19DE-4B01-9EDC-75BC8A3F4EF2}" srcOrd="1" destOrd="0" presId="urn:microsoft.com/office/officeart/2005/8/layout/hList7"/>
    <dgm:cxn modelId="{8667326C-4171-4345-963A-FA71C79C6B5A}" type="presParOf" srcId="{E713579B-E032-40E1-B41B-01FC56DED90A}" destId="{933ABF66-0F57-49C1-BDF2-2806B3432E90}" srcOrd="2" destOrd="0" presId="urn:microsoft.com/office/officeart/2005/8/layout/hList7"/>
    <dgm:cxn modelId="{1F2EDDCE-AF29-41E4-A5B4-F90D03DA8B55}" type="presParOf" srcId="{933ABF66-0F57-49C1-BDF2-2806B3432E90}" destId="{BD66BFC4-AE28-41B4-A3AE-228D3D5B0294}" srcOrd="0" destOrd="0" presId="urn:microsoft.com/office/officeart/2005/8/layout/hList7"/>
    <dgm:cxn modelId="{B0D842A4-9227-44AC-93F2-3502575E49CC}" type="presParOf" srcId="{933ABF66-0F57-49C1-BDF2-2806B3432E90}" destId="{D6C499C9-FD95-4BEB-9381-51E8D9B8F270}" srcOrd="1" destOrd="0" presId="urn:microsoft.com/office/officeart/2005/8/layout/hList7"/>
    <dgm:cxn modelId="{BE908C42-EA12-4322-9D25-5A9761748E8A}" type="presParOf" srcId="{933ABF66-0F57-49C1-BDF2-2806B3432E90}" destId="{D798E08C-A380-49B9-854E-D925F1166D3E}" srcOrd="2" destOrd="0" presId="urn:microsoft.com/office/officeart/2005/8/layout/hList7"/>
    <dgm:cxn modelId="{DABA90E7-A2A9-47BD-A5A7-93DEB5C0418B}" type="presParOf" srcId="{933ABF66-0F57-49C1-BDF2-2806B3432E90}" destId="{3B846CC0-96A1-4427-BCFE-2B672590F813}" srcOrd="3" destOrd="0" presId="urn:microsoft.com/office/officeart/2005/8/layout/hList7"/>
    <dgm:cxn modelId="{319F072D-83A0-490B-86E5-EEDF5EAB909F}" type="presParOf" srcId="{E713579B-E032-40E1-B41B-01FC56DED90A}" destId="{4B6D1151-98DE-479D-A503-9DF18D65718B}" srcOrd="3" destOrd="0" presId="urn:microsoft.com/office/officeart/2005/8/layout/hList7"/>
    <dgm:cxn modelId="{D0A43CFB-FD7C-4501-9CF8-50157EF21ADE}" type="presParOf" srcId="{E713579B-E032-40E1-B41B-01FC56DED90A}" destId="{0762E62E-A074-4716-8B2A-A77C04B58FA7}" srcOrd="4" destOrd="0" presId="urn:microsoft.com/office/officeart/2005/8/layout/hList7"/>
    <dgm:cxn modelId="{31876977-ABA4-4F2E-8A24-0BA7F2C58888}" type="presParOf" srcId="{0762E62E-A074-4716-8B2A-A77C04B58FA7}" destId="{D0363EFD-1828-4867-B19E-92F548F4DD9E}" srcOrd="0" destOrd="0" presId="urn:microsoft.com/office/officeart/2005/8/layout/hList7"/>
    <dgm:cxn modelId="{5A1C8A09-D8C0-4E9E-99B1-0546ABE064B9}" type="presParOf" srcId="{0762E62E-A074-4716-8B2A-A77C04B58FA7}" destId="{75EA5767-6747-4BB7-9B52-01541C698339}" srcOrd="1" destOrd="0" presId="urn:microsoft.com/office/officeart/2005/8/layout/hList7"/>
    <dgm:cxn modelId="{1720457F-0944-461A-A544-B31DDA663264}" type="presParOf" srcId="{0762E62E-A074-4716-8B2A-A77C04B58FA7}" destId="{85EF1C2D-C540-4C28-B404-9D7CC7C25D90}" srcOrd="2" destOrd="0" presId="urn:microsoft.com/office/officeart/2005/8/layout/hList7"/>
    <dgm:cxn modelId="{5E69B1A5-D206-4E83-8197-5403A14F0E2B}" type="presParOf" srcId="{0762E62E-A074-4716-8B2A-A77C04B58FA7}" destId="{7752717F-AFAE-49FE-9380-A01A767634D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6A03C-2DA7-4417-AE44-91FFF171E6E4}">
      <dsp:nvSpPr>
        <dsp:cNvPr id="0" name=""/>
        <dsp:cNvSpPr/>
      </dsp:nvSpPr>
      <dsp:spPr>
        <a:xfrm>
          <a:off x="2031" y="0"/>
          <a:ext cx="3160849" cy="5345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Electronics</a:t>
          </a:r>
        </a:p>
      </dsp:txBody>
      <dsp:txXfrm>
        <a:off x="2031" y="2138149"/>
        <a:ext cx="3160849" cy="2138149"/>
      </dsp:txXfrm>
    </dsp:sp>
    <dsp:sp modelId="{63B495F7-E290-4C5A-A789-65DB22A028FC}">
      <dsp:nvSpPr>
        <dsp:cNvPr id="0" name=""/>
        <dsp:cNvSpPr/>
      </dsp:nvSpPr>
      <dsp:spPr>
        <a:xfrm>
          <a:off x="692451" y="320722"/>
          <a:ext cx="1780009" cy="178000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66BFC4-AE28-41B4-A3AE-228D3D5B0294}">
      <dsp:nvSpPr>
        <dsp:cNvPr id="0" name=""/>
        <dsp:cNvSpPr/>
      </dsp:nvSpPr>
      <dsp:spPr>
        <a:xfrm>
          <a:off x="3257706" y="0"/>
          <a:ext cx="3160849" cy="5345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Mechanics</a:t>
          </a:r>
        </a:p>
      </dsp:txBody>
      <dsp:txXfrm>
        <a:off x="3257706" y="2138149"/>
        <a:ext cx="3160849" cy="2138149"/>
      </dsp:txXfrm>
    </dsp:sp>
    <dsp:sp modelId="{3B846CC0-96A1-4427-BCFE-2B672590F813}">
      <dsp:nvSpPr>
        <dsp:cNvPr id="0" name=""/>
        <dsp:cNvSpPr/>
      </dsp:nvSpPr>
      <dsp:spPr>
        <a:xfrm>
          <a:off x="3948126" y="320722"/>
          <a:ext cx="1780009" cy="178000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63EFD-1828-4867-B19E-92F548F4DD9E}">
      <dsp:nvSpPr>
        <dsp:cNvPr id="0" name=""/>
        <dsp:cNvSpPr/>
      </dsp:nvSpPr>
      <dsp:spPr>
        <a:xfrm>
          <a:off x="6513381" y="0"/>
          <a:ext cx="3160849" cy="53453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Software</a:t>
          </a:r>
        </a:p>
      </dsp:txBody>
      <dsp:txXfrm>
        <a:off x="6513381" y="2138149"/>
        <a:ext cx="3160849" cy="2138149"/>
      </dsp:txXfrm>
    </dsp:sp>
    <dsp:sp modelId="{7752717F-AFAE-49FE-9380-A01A767634D8}">
      <dsp:nvSpPr>
        <dsp:cNvPr id="0" name=""/>
        <dsp:cNvSpPr/>
      </dsp:nvSpPr>
      <dsp:spPr>
        <a:xfrm>
          <a:off x="7203801" y="320722"/>
          <a:ext cx="1780009" cy="178000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FFA54-949A-4AC3-8D7B-E4E826AA4F22}">
      <dsp:nvSpPr>
        <dsp:cNvPr id="0" name=""/>
        <dsp:cNvSpPr/>
      </dsp:nvSpPr>
      <dsp:spPr>
        <a:xfrm>
          <a:off x="387050" y="4276298"/>
          <a:ext cx="8902161" cy="80180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75E1B-A153-4144-A1B6-2C32DCE34097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83CF0-F091-4F84-A08E-83E74DB09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B903A-2626-4541-AE7B-9D3889F74B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9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Robotics is a discipline: engineering + computer science.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 goal of robotics: design machines that operate autonomously to perform a complex task that humans normally do. 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 robot should be able to help &amp; assist the human.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B903A-2626-4541-AE7B-9D3889F74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8BF9-E906-4030-A42A-D0BF31A24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97413-1352-4277-99AD-6F1BAA0D2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F7818-A2C7-4ED8-8004-FF3953372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95298-C4D7-401E-9011-77287C51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3C4C7-C2F8-4446-8F8A-0E12DD27D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9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2342-361A-4378-A8B0-003A4287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5520F-B2C9-4EB2-8F67-7650D1216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27291-4D57-4F8E-B25D-9EE4193C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E220D-0D94-477C-AB99-6520F603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A0551-2461-478E-AE80-A8E128D7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5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56EC2-8BFA-4C6D-A635-35A7D39A1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65880-E22F-4A53-A3EE-0702683AF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BBB34-6B91-4B1C-B18D-2B23FBCF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63375-AD77-4C62-BB3A-CD31F599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F8EF3-09AB-4206-B818-E539AE5BA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8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CE1-EB5A-4FF5-ABE7-9E5B433E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C2C3-716D-48D3-96F8-30F9214BA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D78EC-B4BD-49CF-9944-8821B725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37DF8-E7CE-4004-A3E6-6047A252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E22D7-DAE0-4A2F-B4CD-00EFCBAA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3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08B2-9EE2-43E7-BAE6-4374912B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9B5B7-FBD4-48AA-9B6A-A3B040605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2E26D-ADBE-4DB0-81DB-B902BDED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78978-6527-4556-8C4C-4D4B84C0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F9C89-9307-4193-A77A-E6CDF855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98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924D-7F47-4EDB-81AF-15F599A2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8CB84-3744-4B60-95A4-1D0DE39AC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77654-0CC7-4362-8315-AEFB5904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DBF49-5ABA-4241-9384-D994F4AD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9E7C8-3CF2-4AE8-92E7-957DF54C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44848-8C94-4D87-9BA3-8FA8764E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1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2A7B-DB18-4A8A-8E43-ED50B73A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3A300-9B53-4835-A35F-DDF02904B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A4F99-2B62-42D5-8D81-F7E7AC97E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DFE9E-9DC2-47A4-9A01-F094510EA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106D1-815B-4076-8A98-99A45C643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AC71D-B0FF-495A-A1A0-28A090B2D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573EE-E1D7-4940-A6B8-0BF0D5EF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DF876-50DB-4340-8E2F-49D77261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7371-DD1E-4C0F-A2F1-FA99C780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D7AF8A-12F5-4A96-887E-1A0E567B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8D57-BBD2-42AD-908E-589A0FC7F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218A3-341C-4272-B617-2C758FD0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6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E78C6-FAB0-461C-BBFB-8AD5253B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44A91-A1F9-4119-80E4-A549093B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C5965-7D99-4EBE-8BAE-F2011957E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4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3782-0404-4A13-A34E-3814D7E2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0A962-3B70-44CF-A714-90C2607C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C4C24-6F73-4883-A807-14F59BB48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984B6-D9F2-447F-BDFD-3CB4590D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5CF76-691B-4000-9F6B-23E12982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35195-E1C4-4A9C-86B1-1A6888B3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5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9ACC-F2E7-4575-85CE-F153881E4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01079-4BCA-4933-A1DF-D4E0EF845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F7C2E-2704-437A-84AE-2ECE2B328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0D27C-0728-460F-ABDA-D65A7F1C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8651E-62D8-48A8-BFDC-27F363AA0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283CF-C174-4097-B5BB-F79E8E30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0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F2B65-94C6-4B66-9CFC-84C2E6C8D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2C452-7D03-4FA0-93EE-591C31574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67E75-B549-4E0D-97AE-90996D254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3654C-8AAA-46FE-B63A-D5694A959B0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376DC-96D1-4DA6-887B-13A7BCF99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3AE28-6922-4EBB-8C4B-930D04A63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46A55-BF00-4DD9-BF15-6830E0C7CC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7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lectronics-lab.com/tiny-precision-digital-humidity-sensor/" TargetMode="External"/><Relationship Id="rId13" Type="http://schemas.openxmlformats.org/officeDocument/2006/relationships/hyperlink" Target="http://ch00ftech.com/2016/01/04/ultrasonic-parking-sensor/" TargetMode="External"/><Relationship Id="rId3" Type="http://schemas.openxmlformats.org/officeDocument/2006/relationships/image" Target="../media/image11.jpg"/><Relationship Id="rId7" Type="http://schemas.openxmlformats.org/officeDocument/2006/relationships/image" Target="../media/image13.jp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journal4research.org/Mass-Air-Flow/600397-Air-Flow-Sensor/" TargetMode="External"/><Relationship Id="rId11" Type="http://schemas.openxmlformats.org/officeDocument/2006/relationships/hyperlink" Target="https://commons.wikimedia.org/wiki/File:Agfa_Optima_1035_Sensor_electronic.jpg" TargetMode="External"/><Relationship Id="rId5" Type="http://schemas.openxmlformats.org/officeDocument/2006/relationships/image" Target="../media/image12.jpg"/><Relationship Id="rId10" Type="http://schemas.openxmlformats.org/officeDocument/2006/relationships/image" Target="../media/image14.jpg"/><Relationship Id="rId4" Type="http://schemas.openxmlformats.org/officeDocument/2006/relationships/hyperlink" Target="https://pixabay.com/en/gears-parts-grunge-machine-1381719/" TargetMode="External"/><Relationship Id="rId9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19genocide87.deviantart.com/art/who-am-i-527970713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epmle/23112380840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ssandrapence.blogspot.com/2011/08/who-am-i-personal-story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d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pti.sa.gov.au/livingneighbourhoods/sharing-your-st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51A990-A790-44A4-8574-5089B3DA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342478" cy="16002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Rockwell Extra Bold" panose="02060903040505020403" pitchFamily="18" charset="0"/>
              </a:rPr>
              <a:t>Welcome to Robotics 2021!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69CDD6-AB39-4A47-942A-CEDF737AD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45" y="2579575"/>
            <a:ext cx="3810000" cy="28575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1F2A0A-FB09-4B2E-BE07-12D08E77C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Where we build stuff in order to make stuff and learn stuff along the way.</a:t>
            </a:r>
          </a:p>
        </p:txBody>
      </p:sp>
    </p:spTree>
    <p:extLst>
      <p:ext uri="{BB962C8B-B14F-4D97-AF65-F5344CB8AC3E}">
        <p14:creationId xmlns:p14="http://schemas.microsoft.com/office/powerpoint/2010/main" val="1223734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56CE-A2B7-41B2-A0B8-A8E784C9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9600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329429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rgbClr val="FEFEFE"/>
            </a:gs>
            <a:gs pos="0">
              <a:srgbClr val="B76B3A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127B7-20D2-48CC-8D33-22B0D8F93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37346" cy="1600200"/>
          </a:xfrm>
        </p:spPr>
        <p:txBody>
          <a:bodyPr>
            <a:normAutofit/>
          </a:bodyPr>
          <a:lstStyle/>
          <a:p>
            <a:r>
              <a:rPr lang="en-US" sz="4800" dirty="0"/>
              <a:t>What Is A Robot?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090225-3774-4269-951D-227013346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We're comfortable with the idea of robots. Lots of images come to mind of examples we've seen, stories we've heard. The stories have been around for quite a while.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B6536-7619-4FC8-9D0E-78CE10D11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857250"/>
            <a:ext cx="56334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A60B9-D0D7-4FC3-8B81-D097922AF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2" t="62848" r="35928" b="21875"/>
          <a:stretch/>
        </p:blipFill>
        <p:spPr>
          <a:xfrm>
            <a:off x="5283283" y="2600865"/>
            <a:ext cx="2583830" cy="1541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4FA2B-A291-4717-A75F-43E79FE84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8342" y="2215279"/>
            <a:ext cx="3468683" cy="2312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68C7AB-6ED5-4368-B5B2-BA4EB6583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08992" y="528591"/>
            <a:ext cx="701395" cy="7461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643500-88CC-4B3A-8DE5-7B175B18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83442" y="1585493"/>
            <a:ext cx="1960524" cy="14527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D3E351-0AAF-4AC3-A93C-A1DA5116D411}"/>
              </a:ext>
            </a:extLst>
          </p:cNvPr>
          <p:cNvSpPr txBox="1"/>
          <p:nvPr/>
        </p:nvSpPr>
        <p:spPr>
          <a:xfrm>
            <a:off x="1468469" y="6858000"/>
            <a:ext cx="9255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://www.electronics-lab.com/tiny-precision-digital-humidity-senso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866EF4-7A11-4294-A910-BF88DF2AEA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965235" y="3429000"/>
            <a:ext cx="1060272" cy="8800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2EDCE0-3CB3-4FAF-A56F-2CDAD42E95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624442" y="4781075"/>
            <a:ext cx="1741857" cy="10536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8CAF5E-A3C7-49CC-92A7-484DFC5D9852}"/>
              </a:ext>
            </a:extLst>
          </p:cNvPr>
          <p:cNvSpPr txBox="1"/>
          <p:nvPr/>
        </p:nvSpPr>
        <p:spPr>
          <a:xfrm>
            <a:off x="4130143" y="2395705"/>
            <a:ext cx="9188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+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AA809C-2CAF-4E7E-BD91-7952D32A1E98}"/>
              </a:ext>
            </a:extLst>
          </p:cNvPr>
          <p:cNvSpPr txBox="1"/>
          <p:nvPr/>
        </p:nvSpPr>
        <p:spPr>
          <a:xfrm>
            <a:off x="8130148" y="2395705"/>
            <a:ext cx="9188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9027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0D4B8C-1517-4055-AC9E-7250139837E3}"/>
              </a:ext>
            </a:extLst>
          </p:cNvPr>
          <p:cNvSpPr txBox="1"/>
          <p:nvPr/>
        </p:nvSpPr>
        <p:spPr>
          <a:xfrm>
            <a:off x="-114795" y="2828835"/>
            <a:ext cx="12255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Robots Perform Their Own Tasks</a:t>
            </a:r>
          </a:p>
        </p:txBody>
      </p:sp>
    </p:spTree>
    <p:extLst>
      <p:ext uri="{BB962C8B-B14F-4D97-AF65-F5344CB8AC3E}">
        <p14:creationId xmlns:p14="http://schemas.microsoft.com/office/powerpoint/2010/main" val="282725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B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F08928A-2527-4099-B7D4-872BF19499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391015"/>
              </p:ext>
            </p:extLst>
          </p:nvPr>
        </p:nvGraphicFramePr>
        <p:xfrm>
          <a:off x="1328381" y="686937"/>
          <a:ext cx="9676263" cy="534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1B9D86-39D8-4162-BE77-D8D538FF55CD}"/>
              </a:ext>
            </a:extLst>
          </p:cNvPr>
          <p:cNvSpPr txBox="1"/>
          <p:nvPr/>
        </p:nvSpPr>
        <p:spPr>
          <a:xfrm>
            <a:off x="2129642" y="5130148"/>
            <a:ext cx="809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Robots Use All Of These Together</a:t>
            </a:r>
          </a:p>
        </p:txBody>
      </p:sp>
    </p:spTree>
    <p:extLst>
      <p:ext uri="{BB962C8B-B14F-4D97-AF65-F5344CB8AC3E}">
        <p14:creationId xmlns:p14="http://schemas.microsoft.com/office/powerpoint/2010/main" val="47859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AABD6-578C-464F-A1D3-950DB1C02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90" t="63085" r="25706" b="3881"/>
          <a:stretch/>
        </p:blipFill>
        <p:spPr>
          <a:xfrm>
            <a:off x="-255625" y="677966"/>
            <a:ext cx="5950567" cy="53524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7150CBA-5648-4264-AE26-478762B18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144" t="66550" r="20920" b="7968"/>
          <a:stretch/>
        </p:blipFill>
        <p:spPr>
          <a:xfrm>
            <a:off x="6096000" y="2207274"/>
            <a:ext cx="5668375" cy="3335055"/>
          </a:xfrm>
        </p:spPr>
      </p:pic>
    </p:spTree>
    <p:extLst>
      <p:ext uri="{BB962C8B-B14F-4D97-AF65-F5344CB8AC3E}">
        <p14:creationId xmlns:p14="http://schemas.microsoft.com/office/powerpoint/2010/main" val="237822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D74B4-E402-4113-A9F2-4C300AC41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400" dirty="0"/>
              <a:t>Build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ADA26-E8BA-436E-AD41-03CC5C8ABA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1684" y="744726"/>
            <a:ext cx="3932237" cy="5359021"/>
          </a:xfrm>
        </p:spPr>
        <p:txBody>
          <a:bodyPr anchor="ctr">
            <a:normAutofit/>
          </a:bodyPr>
          <a:lstStyle/>
          <a:p>
            <a:pPr algn="ctr"/>
            <a:r>
              <a:rPr lang="en-US" sz="34300" dirty="0">
                <a:latin typeface="Arial Black" panose="020B0A04020102020204" pitchFamily="34" charset="0"/>
              </a:rPr>
              <a:t>1</a:t>
            </a:r>
            <a:endParaRPr lang="en-US" sz="8800" dirty="0">
              <a:latin typeface="Arial Black" panose="020B0A040201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CBFAB7-6F90-41D7-9E6A-606A85271237}"/>
              </a:ext>
            </a:extLst>
          </p:cNvPr>
          <p:cNvSpPr/>
          <p:nvPr/>
        </p:nvSpPr>
        <p:spPr>
          <a:xfrm>
            <a:off x="734161" y="744726"/>
            <a:ext cx="4367284" cy="53590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4E4182-90E9-4892-8EB2-10BC86344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557"/>
            <a:ext cx="12192000" cy="6852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8BEE86-7172-4629-B5FF-DB514B98FAB5}"/>
              </a:ext>
            </a:extLst>
          </p:cNvPr>
          <p:cNvSpPr txBox="1"/>
          <p:nvPr/>
        </p:nvSpPr>
        <p:spPr>
          <a:xfrm>
            <a:off x="0" y="685544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19genocide87.deviantart.com/art/who-am-i-527970713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6959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45559-6B45-4DA8-A439-07D666567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8546" y="974481"/>
            <a:ext cx="6680420" cy="4422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245655-97CD-4F05-8F82-D72B4F0E78C7}"/>
              </a:ext>
            </a:extLst>
          </p:cNvPr>
          <p:cNvSpPr txBox="1"/>
          <p:nvPr/>
        </p:nvSpPr>
        <p:spPr>
          <a:xfrm>
            <a:off x="2968546" y="6451925"/>
            <a:ext cx="6680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epmle/23112380840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1434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7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C93D8-FD6E-485C-87EA-E98CA1A1F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36202" y="1089700"/>
            <a:ext cx="6678542" cy="4455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F2EB68-00F9-46CB-8D0D-0BF949EFDDCA}"/>
              </a:ext>
            </a:extLst>
          </p:cNvPr>
          <p:cNvSpPr txBox="1"/>
          <p:nvPr/>
        </p:nvSpPr>
        <p:spPr>
          <a:xfrm>
            <a:off x="2636202" y="6553637"/>
            <a:ext cx="667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cassandrapence.blogspot.com/2011/08/who-am-i-personal-story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d/3.0/"/>
              </a:rPr>
              <a:t>CC BY-ND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8560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9F26-A326-4DAF-8C49-3CA5944A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Building?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EA09F5B2-3B81-46EC-A93F-2721DF0F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890" y="2634166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96582-8ADD-452D-885B-7E6CABFA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Project #1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3079CD-9F95-4917-B088-D8390DC37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Build a robotic arm.</a:t>
            </a:r>
          </a:p>
          <a:p>
            <a:endParaRPr lang="en-US" dirty="0"/>
          </a:p>
          <a:p>
            <a:r>
              <a:rPr lang="en-US" dirty="0"/>
              <a:t>Control it.</a:t>
            </a:r>
          </a:p>
          <a:p>
            <a:endParaRPr lang="en-US" dirty="0"/>
          </a:p>
          <a:p>
            <a:r>
              <a:rPr lang="en-US" dirty="0"/>
              <a:t>Pick up </a:t>
            </a:r>
            <a:r>
              <a:rPr lang="en-US" dirty="0" err="1"/>
              <a:t>lego</a:t>
            </a:r>
            <a:r>
              <a:rPr lang="en-US" dirty="0"/>
              <a:t> bricks.</a:t>
            </a:r>
          </a:p>
          <a:p>
            <a:endParaRPr lang="en-US" dirty="0"/>
          </a:p>
          <a:p>
            <a:r>
              <a:rPr lang="en-US" dirty="0"/>
              <a:t>Put them down again.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E59C8A-B86A-46DC-A447-39D51B852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90" t="63085" r="25706" b="3881"/>
          <a:stretch/>
        </p:blipFill>
        <p:spPr>
          <a:xfrm>
            <a:off x="5126865" y="976149"/>
            <a:ext cx="5950567" cy="53524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18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73E2-31D7-4A81-A9EF-7D2DD485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/>
              <a:t>Project #2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446E5A-C61A-409A-B78B-010E942A3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44" t="66550" r="20920" b="7968"/>
          <a:stretch/>
        </p:blipFill>
        <p:spPr>
          <a:xfrm>
            <a:off x="5409062" y="2132460"/>
            <a:ext cx="5668375" cy="33350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2D706-D0E0-42D2-976E-0BAC9989E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Build a tank-steering vehicle.</a:t>
            </a:r>
          </a:p>
          <a:p>
            <a:endParaRPr lang="en-US" dirty="0"/>
          </a:p>
          <a:p>
            <a:r>
              <a:rPr lang="en-US" dirty="0"/>
              <a:t>Learn to drive it.</a:t>
            </a:r>
          </a:p>
          <a:p>
            <a:endParaRPr lang="en-US" dirty="0"/>
          </a:p>
          <a:p>
            <a:r>
              <a:rPr lang="en-US" dirty="0"/>
              <a:t>Learn to follow a line.</a:t>
            </a:r>
          </a:p>
          <a:p>
            <a:endParaRPr lang="en-US" dirty="0"/>
          </a:p>
          <a:p>
            <a:r>
              <a:rPr lang="en-US" dirty="0"/>
              <a:t>Transport </a:t>
            </a:r>
            <a:r>
              <a:rPr lang="en-US" dirty="0" err="1"/>
              <a:t>lego</a:t>
            </a:r>
            <a:r>
              <a:rPr lang="en-US" dirty="0"/>
              <a:t> bricks and dump them.</a:t>
            </a:r>
          </a:p>
        </p:txBody>
      </p:sp>
    </p:spTree>
    <p:extLst>
      <p:ext uri="{BB962C8B-B14F-4D97-AF65-F5344CB8AC3E}">
        <p14:creationId xmlns:p14="http://schemas.microsoft.com/office/powerpoint/2010/main" val="8407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FC8C-E9CD-4384-A960-365CE936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2381439"/>
            <a:ext cx="4367284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/>
              <a:t>Six Robotics Teams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5A2A1-4605-4D31-BBED-465CBCF64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4400" dirty="0"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BC3A0D-A19A-453A-8025-E1C1EFC792C0}"/>
              </a:ext>
            </a:extLst>
          </p:cNvPr>
          <p:cNvSpPr/>
          <p:nvPr/>
        </p:nvSpPr>
        <p:spPr>
          <a:xfrm>
            <a:off x="6085646" y="502029"/>
            <a:ext cx="4367284" cy="535902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4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1C0834-1459-4D5C-B532-436406AC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Each Team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003CDD-F55B-46B5-8A8C-F4B7DB460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55699" y="2057400"/>
            <a:ext cx="3300413" cy="330041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F75222-8808-4880-8474-8C3DA7D33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02" t="62848" r="35928" b="21875"/>
          <a:stretch/>
        </p:blipFill>
        <p:spPr>
          <a:xfrm>
            <a:off x="6279423" y="1182255"/>
            <a:ext cx="2583830" cy="1541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086159-12AC-4B2D-BA6C-9B209101E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02" t="35273" r="33542" b="11212"/>
          <a:stretch/>
        </p:blipFill>
        <p:spPr>
          <a:xfrm>
            <a:off x="8154787" y="2942707"/>
            <a:ext cx="3563571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00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222</Words>
  <Application>Microsoft Office PowerPoint</Application>
  <PresentationFormat>Widescreen</PresentationFormat>
  <Paragraphs>48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Consolas</vt:lpstr>
      <vt:lpstr>Rockwell Extra Bold</vt:lpstr>
      <vt:lpstr>Office Theme</vt:lpstr>
      <vt:lpstr>Welcome to Robotics 2021!</vt:lpstr>
      <vt:lpstr>PowerPoint Presentation</vt:lpstr>
      <vt:lpstr>PowerPoint Presentation</vt:lpstr>
      <vt:lpstr>PowerPoint Presentation</vt:lpstr>
      <vt:lpstr>What Are We Building?</vt:lpstr>
      <vt:lpstr>Project #1</vt:lpstr>
      <vt:lpstr>Project #2</vt:lpstr>
      <vt:lpstr>Six Robotics Teams</vt:lpstr>
      <vt:lpstr>Each Team</vt:lpstr>
      <vt:lpstr>But…</vt:lpstr>
      <vt:lpstr>What Is A Robot?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Robotics 2021!</dc:title>
  <dc:creator>Stuart Bowman</dc:creator>
  <cp:lastModifiedBy>Stuart Bowman</cp:lastModifiedBy>
  <cp:revision>12</cp:revision>
  <dcterms:created xsi:type="dcterms:W3CDTF">2021-09-22T00:09:41Z</dcterms:created>
  <dcterms:modified xsi:type="dcterms:W3CDTF">2021-09-22T01:29:03Z</dcterms:modified>
</cp:coreProperties>
</file>